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3" autoAdjust="0"/>
    <p:restoredTop sz="87954" autoAdjust="0"/>
  </p:normalViewPr>
  <p:slideViewPr>
    <p:cSldViewPr snapToGrid="0">
      <p:cViewPr varScale="1">
        <p:scale>
          <a:sx n="165" d="100"/>
          <a:sy n="165" d="100"/>
        </p:scale>
        <p:origin x="240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</a:t>
            </a:r>
            <a:r>
              <a:rPr lang="en-US"/>
              <a:t>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(2024-08-02),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Listen and observe with intent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</a:t>
            </a:r>
            <a:r>
              <a:rPr lang="en-US" i="1"/>
              <a:t>testing role…</a:t>
            </a:r>
            <a:r>
              <a:rPr lang="en-US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ICs on other teams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4367</TotalTime>
  <Words>1408</Words>
  <Application>Microsoft Macintosh PowerPoint</Application>
  <PresentationFormat>Widescreen</PresentationFormat>
  <Paragraphs>212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297</cp:revision>
  <dcterms:created xsi:type="dcterms:W3CDTF">2022-06-17T15:35:12Z</dcterms:created>
  <dcterms:modified xsi:type="dcterms:W3CDTF">2024-08-02T01:35:09Z</dcterms:modified>
  <cp:category/>
</cp:coreProperties>
</file>